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kortgeslotren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110 Ohm aan te passen aan een coax van 50 Ohm voor een frequentie van 600 MHz (</a:t>
            </a:r>
            <a:r>
              <a:t>λ</a:t>
            </a:r>
            <a:r>
              <a:t>= 25 cm)?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 =&gt; Kortgesloten lijn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16.52+20.70j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16.82+20.94j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17.14+21.18j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17.46+21.43j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17.79+21.67j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